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89" d="100"/>
          <a:sy n="89" d="100"/>
        </p:scale>
        <p:origin x="61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2999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5521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61195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0311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29493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14918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5914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70565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131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820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295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1978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731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4189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0142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7415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752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0793963-F0A8-4F15-B4F5-52217A8015F6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6373AA5-20B8-42C2-9A6A-1562B99E73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037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028" y="2953409"/>
            <a:ext cx="10804633" cy="704191"/>
          </a:xfrm>
        </p:spPr>
        <p:txBody>
          <a:bodyPr/>
          <a:lstStyle/>
          <a:p>
            <a:r>
              <a:rPr lang="en-US" sz="4000" dirty="0" smtClean="0"/>
              <a:t>       ROAD SAFETY AND TRAFFIC RULES</a:t>
            </a:r>
            <a:endParaRPr lang="en-IN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3890" y="5444359"/>
            <a:ext cx="10552386" cy="798785"/>
          </a:xfrm>
        </p:spPr>
        <p:txBody>
          <a:bodyPr>
            <a:normAutofit/>
          </a:bodyPr>
          <a:lstStyle/>
          <a:p>
            <a:endParaRPr lang="en-US" dirty="0" smtClean="0">
              <a:solidFill>
                <a:srgbClr val="FFFF00"/>
              </a:solidFill>
            </a:endParaRPr>
          </a:p>
          <a:p>
            <a:r>
              <a:rPr lang="en-US" dirty="0" smtClean="0">
                <a:solidFill>
                  <a:srgbClr val="FFFF00"/>
                </a:solidFill>
              </a:rPr>
              <a:t>   </a:t>
            </a:r>
            <a:endParaRPr lang="en-IN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9519" y="3657600"/>
            <a:ext cx="1240220" cy="11876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8731" y="705674"/>
            <a:ext cx="2788526" cy="224773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87670" y="4929353"/>
            <a:ext cx="8702564" cy="7987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GAYATRI VIDYA PARISHAD COLLEGE OF ENGINEERING FOR WOMEN</a:t>
            </a:r>
          </a:p>
          <a:p>
            <a:pPr algn="ctr"/>
            <a:r>
              <a:rPr lang="en-US" sz="2000" dirty="0" smtClean="0"/>
              <a:t>ROLL NO: 325103210143. </a:t>
            </a:r>
          </a:p>
          <a:p>
            <a:pPr algn="ctr"/>
            <a:r>
              <a:rPr lang="en-US" sz="2000" dirty="0" smtClean="0"/>
              <a:t>CSE 3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536807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3847969" cy="550332"/>
          </a:xfrm>
        </p:spPr>
        <p:txBody>
          <a:bodyPr/>
          <a:lstStyle/>
          <a:p>
            <a:r>
              <a:rPr lang="en-US" sz="2400" dirty="0" smtClean="0"/>
              <a:t>*WHAT SYMBOLS SAY?</a:t>
            </a:r>
            <a:endParaRPr lang="en-IN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084" y="2259724"/>
            <a:ext cx="6884275" cy="42364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968359" y="2617075"/>
            <a:ext cx="5087007" cy="25540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MUST FOLLOW ALL THE TRAFFIC SYMBOLS PLACED ON THE ROAD SIDE.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FOLLOWING THESE TRAFFIC RULES REDUCE THE RISK OF ACCIDENTS.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TRAFFIC SYMBOLS HELPS IN ALL THE WAYS TO REDUCE ROAD ACCIDENTS CAUSED BY US AS WELL AS CAUSED BY OTHERS.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7772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ROAD ACCIDENTS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414" y="2238702"/>
            <a:ext cx="11582400" cy="46192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Arial Rounded MT Bold" panose="020F0704030504030204" pitchFamily="34" charset="0"/>
              </a:rPr>
              <a:t>THERE ARE 3 TYPES OF ACCIDENTS CAUSED ON ROADS:</a:t>
            </a:r>
          </a:p>
          <a:p>
            <a:pPr marL="0" indent="0">
              <a:buNone/>
            </a:pPr>
            <a:r>
              <a:rPr lang="en-US" sz="3600" dirty="0" smtClean="0"/>
              <a:t>.</a:t>
            </a:r>
            <a:r>
              <a:rPr lang="en-US" dirty="0" smtClean="0"/>
              <a:t> </a:t>
            </a:r>
            <a:r>
              <a:rPr lang="en-US" dirty="0" smtClean="0">
                <a:latin typeface="Arial Rounded MT Bold" panose="020F0704030504030204" pitchFamily="34" charset="0"/>
              </a:rPr>
              <a:t>Rear-end collisions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sz="3600" dirty="0" smtClean="0">
                <a:latin typeface="Arial Rounded MT Bold" panose="020F0704030504030204" pitchFamily="34" charset="0"/>
              </a:rPr>
              <a:t>.</a:t>
            </a:r>
            <a:r>
              <a:rPr lang="en-US" dirty="0" smtClean="0">
                <a:latin typeface="Arial Rounded MT Bold" panose="020F0704030504030204" pitchFamily="34" charset="0"/>
              </a:rPr>
              <a:t> </a:t>
            </a:r>
            <a:r>
              <a:rPr lang="en-US" dirty="0">
                <a:latin typeface="Arial Rounded MT Bold" panose="020F0704030504030204" pitchFamily="34" charset="0"/>
              </a:rPr>
              <a:t>H</a:t>
            </a:r>
            <a:r>
              <a:rPr lang="en-US" dirty="0" smtClean="0">
                <a:latin typeface="Arial Rounded MT Bold" panose="020F0704030504030204" pitchFamily="34" charset="0"/>
              </a:rPr>
              <a:t>ead-on collisions. 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sz="3600" dirty="0" smtClean="0"/>
              <a:t>.</a:t>
            </a:r>
            <a:r>
              <a:rPr lang="en-US" dirty="0" smtClean="0">
                <a:latin typeface="Arial Rounded MT Bold" panose="020F0704030504030204" pitchFamily="34" charset="0"/>
              </a:rPr>
              <a:t>T-bone </a:t>
            </a:r>
            <a:r>
              <a:rPr lang="en-US" dirty="0">
                <a:latin typeface="Arial Rounded MT Bold" panose="020F0704030504030204" pitchFamily="34" charset="0"/>
              </a:rPr>
              <a:t>accidents (side-impact</a:t>
            </a:r>
            <a:r>
              <a:rPr lang="en-US" dirty="0" smtClean="0">
                <a:latin typeface="Arial Rounded MT Bold" panose="020F0704030504030204" pitchFamily="34" charset="0"/>
              </a:rPr>
              <a:t>).</a:t>
            </a:r>
            <a:endParaRPr lang="en-US" sz="3600" dirty="0"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r>
              <a:rPr lang="en-US" sz="3200" dirty="0" smtClean="0">
                <a:latin typeface="Arial Rounded MT Bold" panose="020F0704030504030204" pitchFamily="34" charset="0"/>
              </a:rPr>
              <a:t>.</a:t>
            </a:r>
            <a:r>
              <a:rPr lang="en-US" dirty="0" smtClean="0">
                <a:latin typeface="Arial Rounded MT Bold" panose="020F0704030504030204" pitchFamily="34" charset="0"/>
              </a:rPr>
              <a:t>Side swipe collisions.</a:t>
            </a:r>
          </a:p>
          <a:p>
            <a:pPr marL="0" indent="0">
              <a:buNone/>
            </a:pPr>
            <a:r>
              <a:rPr lang="en-US" sz="3200" dirty="0" smtClean="0">
                <a:latin typeface="Arial Rounded MT Bold" panose="020F0704030504030204" pitchFamily="34" charset="0"/>
              </a:rPr>
              <a:t>.</a:t>
            </a:r>
            <a:r>
              <a:rPr lang="en-US" dirty="0" smtClean="0">
                <a:latin typeface="Arial Rounded MT Bold" panose="020F0704030504030204" pitchFamily="34" charset="0"/>
              </a:rPr>
              <a:t>Rollover.</a:t>
            </a:r>
          </a:p>
          <a:p>
            <a:pPr marL="0" indent="0">
              <a:buNone/>
            </a:pPr>
            <a:r>
              <a:rPr lang="en-US" sz="3200" dirty="0" smtClean="0">
                <a:latin typeface="Arial Rounded MT Bold" panose="020F0704030504030204" pitchFamily="34" charset="0"/>
              </a:rPr>
              <a:t>.</a:t>
            </a:r>
            <a:r>
              <a:rPr lang="en-US" dirty="0" smtClean="0">
                <a:latin typeface="Arial Rounded MT Bold" panose="020F0704030504030204" pitchFamily="34" charset="0"/>
              </a:rPr>
              <a:t>Single vehicle collisions.</a:t>
            </a:r>
          </a:p>
          <a:p>
            <a:pPr marL="0" indent="0">
              <a:buNone/>
            </a:pPr>
            <a:r>
              <a:rPr lang="en-US" sz="3200" dirty="0" smtClean="0">
                <a:latin typeface="Arial Rounded MT Bold" panose="020F0704030504030204" pitchFamily="34" charset="0"/>
              </a:rPr>
              <a:t>.</a:t>
            </a:r>
            <a:r>
              <a:rPr lang="en-US" dirty="0" smtClean="0">
                <a:latin typeface="Arial Rounded MT Bold" panose="020F0704030504030204" pitchFamily="34" charset="0"/>
              </a:rPr>
              <a:t>Multiple vehicle collisions.</a:t>
            </a:r>
            <a:endParaRPr lang="en-US" sz="3200" dirty="0" smtClean="0">
              <a:latin typeface="Arial Rounded MT Bold" panose="020F07040305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1029" y="2480441"/>
            <a:ext cx="6401785" cy="3993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8163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108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 SAFETY MEASURES: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029" y="2291255"/>
            <a:ext cx="5749158" cy="2617076"/>
          </a:xfrm>
        </p:spPr>
        <p:txBody>
          <a:bodyPr/>
          <a:lstStyle/>
          <a:p>
            <a:r>
              <a:rPr lang="en-US" dirty="0" smtClean="0"/>
              <a:t>DON’T USE MOBILE WHILE DRIVING.</a:t>
            </a:r>
          </a:p>
          <a:p>
            <a:r>
              <a:rPr lang="en-US" dirty="0" smtClean="0"/>
              <a:t>SHOULD NOT DRIVE</a:t>
            </a:r>
            <a:r>
              <a:rPr lang="en-IN" dirty="0" smtClean="0"/>
              <a:t> FAST ON TRAFFIC ROADS.</a:t>
            </a:r>
          </a:p>
          <a:p>
            <a:r>
              <a:rPr lang="en-US" dirty="0" smtClean="0"/>
              <a:t>DON’T AVOID TRAFFIC SIGNALS.</a:t>
            </a:r>
          </a:p>
          <a:p>
            <a:r>
              <a:rPr lang="en-US" dirty="0" smtClean="0"/>
              <a:t>AVOID JOURNEY DURING NIGHT TIME.</a:t>
            </a:r>
          </a:p>
          <a:p>
            <a:r>
              <a:rPr lang="en-US" dirty="0" smtClean="0"/>
              <a:t>MAINTAIN SPEED LIMIT.</a:t>
            </a:r>
          </a:p>
          <a:p>
            <a:r>
              <a:rPr lang="en-US" dirty="0" smtClean="0"/>
              <a:t>DON’T DRINK AND DRIVE.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571611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WHY ONE MUST FOLLOW TRAFFIC RULES?</a:t>
            </a:r>
            <a:endParaRPr lang="en-IN" sz="3200" dirty="0"/>
          </a:p>
        </p:txBody>
      </p:sp>
      <p:sp>
        <p:nvSpPr>
          <p:cNvPr id="3" name="Rectangle 2"/>
          <p:cNvSpPr/>
          <p:nvPr/>
        </p:nvSpPr>
        <p:spPr>
          <a:xfrm>
            <a:off x="420414" y="2301767"/>
            <a:ext cx="11246069" cy="433026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/>
              <a:t>Safety:</a:t>
            </a:r>
            <a:r>
              <a:rPr lang="en-US" dirty="0"/>
              <a:t> Rules are designed to prevent collisions, injuries, and fatalities for drivers, passengers, and pedestrians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For example, seat belts and helmets significantly reduce the risk of death in a crash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b="1" dirty="0"/>
              <a:t>Order and efficiency:</a:t>
            </a:r>
            <a:r>
              <a:rPr lang="en-US" dirty="0"/>
              <a:t> Traffic rules manage the flow of vehicles, which prevents chaotic situations and reduces traffic jams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b="1" dirty="0"/>
              <a:t>Legal compliance:</a:t>
            </a:r>
            <a:r>
              <a:rPr lang="en-US" dirty="0"/>
              <a:t> Following the law keeps you from incurring fines, penalties, or other legal trouble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b="1" dirty="0"/>
              <a:t>Fairness:</a:t>
            </a:r>
            <a:r>
              <a:rPr lang="en-US" dirty="0"/>
              <a:t> They create a system where everyone knows what to expect from other road users, promoting a sense of fairness and predictability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b="1" dirty="0"/>
              <a:t>Protecting others:</a:t>
            </a:r>
            <a:r>
              <a:rPr lang="en-US" dirty="0"/>
              <a:t> By following rules, you show respect for other road users and help protect them from your actions, especially in the event of an accident. 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3868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SMALL NOTICE TO WHO DRIVES FAST?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88276" y="2603500"/>
            <a:ext cx="4161350" cy="34163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07724" y="2911366"/>
            <a:ext cx="5465379" cy="3108433"/>
          </a:xfrm>
        </p:spPr>
        <p:txBody>
          <a:bodyPr/>
          <a:lstStyle/>
          <a:p>
            <a:endParaRPr lang="en-IN" dirty="0"/>
          </a:p>
          <a:p>
            <a:pPr marL="0" indent="0">
              <a:buNone/>
            </a:pPr>
            <a:r>
              <a:rPr lang="en-US" sz="2800" dirty="0">
                <a:latin typeface="Centaur" panose="02030504050205020304" pitchFamily="18" charset="0"/>
              </a:rPr>
              <a:t>A small notice for fast drivers could be: "Slow down, you're risking lives. Your speed affects the time you have to react, and the outcome of a crash. Drive safely and follow the rules for a better and safer journey for everyone." </a:t>
            </a:r>
            <a:endParaRPr lang="en-IN" sz="2800" dirty="0">
              <a:latin typeface="Centaur" panose="020305040502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753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 smtClean="0">
                <a:latin typeface="Segoe UI Semibold" panose="020B0702040204020203" pitchFamily="34" charset="0"/>
                <a:cs typeface="Segoe UI Semibold" panose="020B0702040204020203" pitchFamily="34" charset="0"/>
              </a:rPr>
              <a:t> THANK YOU……..</a:t>
            </a:r>
            <a:endParaRPr lang="en-IN" sz="80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7318" y="5172112"/>
            <a:ext cx="5335793" cy="860400"/>
          </a:xfrm>
        </p:spPr>
        <p:txBody>
          <a:bodyPr>
            <a:normAutofit fontScale="55000" lnSpcReduction="20000"/>
          </a:bodyPr>
          <a:lstStyle/>
          <a:p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                                                                                           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BY</a:t>
            </a:r>
          </a:p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                                                                                            </a:t>
            </a:r>
            <a:r>
              <a:rPr lang="en-US" sz="2800" dirty="0" smtClean="0">
                <a:solidFill>
                  <a:srgbClr val="002060"/>
                </a:solidFill>
              </a:rPr>
              <a:t>SWARNA (CSE-3)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100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94</TotalTime>
  <Words>231</Words>
  <Application>Microsoft Office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Arial Rounded MT Bold</vt:lpstr>
      <vt:lpstr>Centaur</vt:lpstr>
      <vt:lpstr>Century Gothic</vt:lpstr>
      <vt:lpstr>Segoe UI Semibold</vt:lpstr>
      <vt:lpstr>Wingdings 3</vt:lpstr>
      <vt:lpstr>Ion Boardroom</vt:lpstr>
      <vt:lpstr>       ROAD SAFETY AND TRAFFIC RULES</vt:lpstr>
      <vt:lpstr>*WHAT SYMBOLS SAY?</vt:lpstr>
      <vt:lpstr>TYPES OF ROAD ACCIDENTS</vt:lpstr>
      <vt:lpstr>PowerPoint Presentation</vt:lpstr>
      <vt:lpstr>ROAD SAFETY MEASURES:</vt:lpstr>
      <vt:lpstr>WHY ONE MUST FOLLOW TRAFFIC RULES?</vt:lpstr>
      <vt:lpstr>SMALL NOTICE TO WHO DRIVES FAST?</vt:lpstr>
      <vt:lpstr> THANK YOU……..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 SAFETY AND TRAFFIC RULES</dc:title>
  <dc:creator>GVPW</dc:creator>
  <cp:lastModifiedBy>GVPW</cp:lastModifiedBy>
  <cp:revision>11</cp:revision>
  <dcterms:created xsi:type="dcterms:W3CDTF">2025-11-20T02:13:01Z</dcterms:created>
  <dcterms:modified xsi:type="dcterms:W3CDTF">2025-11-20T04:00:08Z</dcterms:modified>
</cp:coreProperties>
</file>

<file path=docProps/thumbnail.jpeg>
</file>